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358" r:id="rId3"/>
    <p:sldId id="266" r:id="rId4"/>
  </p:sldIdLst>
  <p:sldSz cx="9144000" cy="5143500" type="screen16x9"/>
  <p:notesSz cx="6858000" cy="9144000"/>
  <p:embeddedFontLst>
    <p:embeddedFont>
      <p:font typeface="Catamaran Light" panose="02010600030101010101" charset="0"/>
      <p:regular r:id="rId6"/>
    </p:embeddedFont>
    <p:embeddedFont>
      <p:font typeface="微软雅黑" panose="020B0503020204020204" pitchFamily="34" charset="-122"/>
      <p:regular r:id="rId7"/>
      <p:bold r:id="rId8"/>
    </p:embeddedFont>
    <p:embeddedFont>
      <p:font typeface="Livvic" panose="02010600030101010101" charset="0"/>
      <p:regular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78BF"/>
    <a:srgbClr val="0875B8"/>
    <a:srgbClr val="035686"/>
    <a:srgbClr val="176AC7"/>
    <a:srgbClr val="7AD2F7"/>
    <a:srgbClr val="4DBCFB"/>
    <a:srgbClr val="026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9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3e13d9a7e_0_5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3e13d9a7e_0_5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CUSTOM_7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39575" y="1701225"/>
            <a:ext cx="4592400" cy="17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4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39575" y="3206400"/>
            <a:ext cx="2402100" cy="71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CUSTOM_35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3200250" y="1742750"/>
            <a:ext cx="2743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3600"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">
  <p:cSld name="CUSTOM_38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ctrTitle"/>
          </p:nvPr>
        </p:nvSpPr>
        <p:spPr>
          <a:xfrm>
            <a:off x="769725" y="1310050"/>
            <a:ext cx="3430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title" idx="2" hasCustomPrompt="1"/>
          </p:nvPr>
        </p:nvSpPr>
        <p:spPr>
          <a:xfrm rot="5400000">
            <a:off x="7142178" y="3570226"/>
            <a:ext cx="1738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Font typeface="Fira Sans Extra Condensed Medium"/>
              <a:buNone/>
              <a:defRPr sz="6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">
  <p:cSld name="CUSTOM_30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656422" y="1394416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656425" y="1886725"/>
            <a:ext cx="15639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ctrTitle" idx="2"/>
          </p:nvPr>
        </p:nvSpPr>
        <p:spPr>
          <a:xfrm>
            <a:off x="2650710" y="1394416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3"/>
          </p:nvPr>
        </p:nvSpPr>
        <p:spPr>
          <a:xfrm>
            <a:off x="2610700" y="1886725"/>
            <a:ext cx="196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ctrTitle" idx="4"/>
          </p:nvPr>
        </p:nvSpPr>
        <p:spPr>
          <a:xfrm>
            <a:off x="4638106" y="1394416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5"/>
          </p:nvPr>
        </p:nvSpPr>
        <p:spPr>
          <a:xfrm>
            <a:off x="4878076" y="1886725"/>
            <a:ext cx="16482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ctrTitle" idx="6"/>
          </p:nvPr>
        </p:nvSpPr>
        <p:spPr>
          <a:xfrm rot="5400000">
            <a:off x="6865575" y="1466125"/>
            <a:ext cx="25530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ctrTitle" idx="7"/>
          </p:nvPr>
        </p:nvSpPr>
        <p:spPr>
          <a:xfrm>
            <a:off x="656422" y="3367816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8"/>
          </p:nvPr>
        </p:nvSpPr>
        <p:spPr>
          <a:xfrm>
            <a:off x="656425" y="3860125"/>
            <a:ext cx="15639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ctrTitle" idx="9"/>
          </p:nvPr>
        </p:nvSpPr>
        <p:spPr>
          <a:xfrm>
            <a:off x="2650710" y="3367816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ubTitle" idx="13"/>
          </p:nvPr>
        </p:nvSpPr>
        <p:spPr>
          <a:xfrm>
            <a:off x="2610700" y="3860125"/>
            <a:ext cx="196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ctrTitle" idx="14"/>
          </p:nvPr>
        </p:nvSpPr>
        <p:spPr>
          <a:xfrm>
            <a:off x="4638106" y="3367816"/>
            <a:ext cx="188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15"/>
          </p:nvPr>
        </p:nvSpPr>
        <p:spPr>
          <a:xfrm>
            <a:off x="4878076" y="3860125"/>
            <a:ext cx="16482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USTOM_3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ctrTitle"/>
          </p:nvPr>
        </p:nvSpPr>
        <p:spPr>
          <a:xfrm rot="5400000">
            <a:off x="6603595" y="1930225"/>
            <a:ext cx="3481200" cy="4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1">
  <p:cSld name="CUSTOM_2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subTitle" idx="1"/>
          </p:nvPr>
        </p:nvSpPr>
        <p:spPr>
          <a:xfrm>
            <a:off x="4633950" y="1847896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subTitle" idx="2"/>
          </p:nvPr>
        </p:nvSpPr>
        <p:spPr>
          <a:xfrm>
            <a:off x="4633950" y="3827870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ctrTitle"/>
          </p:nvPr>
        </p:nvSpPr>
        <p:spPr>
          <a:xfrm>
            <a:off x="4633950" y="1539296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ctrTitle" idx="3"/>
          </p:nvPr>
        </p:nvSpPr>
        <p:spPr>
          <a:xfrm>
            <a:off x="4633950" y="351927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ctrTitle" idx="4"/>
          </p:nvPr>
        </p:nvSpPr>
        <p:spPr>
          <a:xfrm rot="5400000">
            <a:off x="6917175" y="1414524"/>
            <a:ext cx="24498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5">
  <p:cSld name="CUSTOM_32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subTitle" idx="1"/>
          </p:nvPr>
        </p:nvSpPr>
        <p:spPr>
          <a:xfrm>
            <a:off x="2258125" y="3106325"/>
            <a:ext cx="3029100" cy="100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ctrTitle"/>
          </p:nvPr>
        </p:nvSpPr>
        <p:spPr>
          <a:xfrm rot="5400000">
            <a:off x="7241489" y="1041025"/>
            <a:ext cx="17028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4">
  <p:cSld name="CUSTOM_33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subTitle" idx="1"/>
          </p:nvPr>
        </p:nvSpPr>
        <p:spPr>
          <a:xfrm flipH="1">
            <a:off x="840600" y="2432150"/>
            <a:ext cx="1650300" cy="75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subTitle" idx="2"/>
          </p:nvPr>
        </p:nvSpPr>
        <p:spPr>
          <a:xfrm>
            <a:off x="4702174" y="1049093"/>
            <a:ext cx="19602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ctrTitle"/>
          </p:nvPr>
        </p:nvSpPr>
        <p:spPr>
          <a:xfrm>
            <a:off x="-533400" y="2047350"/>
            <a:ext cx="3024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ctrTitle" idx="3"/>
          </p:nvPr>
        </p:nvSpPr>
        <p:spPr>
          <a:xfrm>
            <a:off x="4702174" y="664293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subTitle" idx="4"/>
          </p:nvPr>
        </p:nvSpPr>
        <p:spPr>
          <a:xfrm>
            <a:off x="4702174" y="3788925"/>
            <a:ext cx="22149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7"/>
          <p:cNvSpPr txBox="1">
            <a:spLocks noGrp="1"/>
          </p:cNvSpPr>
          <p:nvPr>
            <p:ph type="ctrTitle" idx="5"/>
          </p:nvPr>
        </p:nvSpPr>
        <p:spPr>
          <a:xfrm>
            <a:off x="4702174" y="3389725"/>
            <a:ext cx="24756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8" name="Google Shape;98;p17"/>
          <p:cNvSpPr txBox="1">
            <a:spLocks noGrp="1"/>
          </p:cNvSpPr>
          <p:nvPr>
            <p:ph type="ctrTitle" idx="6"/>
          </p:nvPr>
        </p:nvSpPr>
        <p:spPr>
          <a:xfrm rot="5400000">
            <a:off x="6860962" y="1407498"/>
            <a:ext cx="24498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2">
  <p:cSld name="CUSTOM_34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ctrTitle"/>
          </p:nvPr>
        </p:nvSpPr>
        <p:spPr>
          <a:xfrm rot="5400000">
            <a:off x="6860962" y="1407498"/>
            <a:ext cx="24498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ubTitle" idx="1"/>
          </p:nvPr>
        </p:nvSpPr>
        <p:spPr>
          <a:xfrm>
            <a:off x="1579064" y="2147200"/>
            <a:ext cx="16266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ctrTitle" idx="2"/>
          </p:nvPr>
        </p:nvSpPr>
        <p:spPr>
          <a:xfrm>
            <a:off x="1579064" y="176240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ubTitle" idx="3"/>
          </p:nvPr>
        </p:nvSpPr>
        <p:spPr>
          <a:xfrm>
            <a:off x="4068269" y="2147200"/>
            <a:ext cx="16266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ctrTitle" idx="4"/>
          </p:nvPr>
        </p:nvSpPr>
        <p:spPr>
          <a:xfrm>
            <a:off x="3075567" y="1762400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6">
  <p:cSld name="CUSTOM_11_1_2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ctrTitle"/>
          </p:nvPr>
        </p:nvSpPr>
        <p:spPr>
          <a:xfrm>
            <a:off x="831200" y="376498"/>
            <a:ext cx="38673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ubTitle" idx="1"/>
          </p:nvPr>
        </p:nvSpPr>
        <p:spPr>
          <a:xfrm>
            <a:off x="831200" y="2314225"/>
            <a:ext cx="30816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redits">
  <p:cSld name="CUSTOM_25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>
            <a:spLocks noGrp="1"/>
          </p:cNvSpPr>
          <p:nvPr>
            <p:ph type="body" idx="1"/>
          </p:nvPr>
        </p:nvSpPr>
        <p:spPr>
          <a:xfrm>
            <a:off x="642050" y="2134800"/>
            <a:ext cx="5308200" cy="14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20"/>
          <p:cNvSpPr txBox="1">
            <a:spLocks noGrp="1"/>
          </p:cNvSpPr>
          <p:nvPr>
            <p:ph type="ctrTitle"/>
          </p:nvPr>
        </p:nvSpPr>
        <p:spPr>
          <a:xfrm rot="5400000">
            <a:off x="6923109" y="1407498"/>
            <a:ext cx="24498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3423902" y="38747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3423900" y="802521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2023007" y="654113"/>
            <a:ext cx="17391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 idx="3"/>
          </p:nvPr>
        </p:nvSpPr>
        <p:spPr>
          <a:xfrm>
            <a:off x="3425264" y="1224286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4"/>
          </p:nvPr>
        </p:nvSpPr>
        <p:spPr>
          <a:xfrm>
            <a:off x="3425259" y="1638859"/>
            <a:ext cx="19767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5" hasCustomPrompt="1"/>
          </p:nvPr>
        </p:nvSpPr>
        <p:spPr>
          <a:xfrm>
            <a:off x="2023007" y="1488788"/>
            <a:ext cx="16152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>
            <a:spLocks noGrp="1"/>
          </p:cNvSpPr>
          <p:nvPr>
            <p:ph type="ctrTitle" idx="6"/>
          </p:nvPr>
        </p:nvSpPr>
        <p:spPr>
          <a:xfrm>
            <a:off x="3427999" y="2061098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7"/>
          </p:nvPr>
        </p:nvSpPr>
        <p:spPr>
          <a:xfrm>
            <a:off x="3427997" y="2475197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2023007" y="232346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ctrTitle" idx="9"/>
          </p:nvPr>
        </p:nvSpPr>
        <p:spPr>
          <a:xfrm rot="5400000">
            <a:off x="6601629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ctrTitle" idx="13"/>
          </p:nvPr>
        </p:nvSpPr>
        <p:spPr>
          <a:xfrm>
            <a:off x="3427999" y="2897911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4"/>
          </p:nvPr>
        </p:nvSpPr>
        <p:spPr>
          <a:xfrm>
            <a:off x="3427997" y="3311534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15" hasCustomPrompt="1"/>
          </p:nvPr>
        </p:nvSpPr>
        <p:spPr>
          <a:xfrm>
            <a:off x="2023007" y="3158138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ctrTitle" idx="16"/>
          </p:nvPr>
        </p:nvSpPr>
        <p:spPr>
          <a:xfrm>
            <a:off x="3427999" y="3734723"/>
            <a:ext cx="2251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7"/>
          </p:nvPr>
        </p:nvSpPr>
        <p:spPr>
          <a:xfrm>
            <a:off x="3427997" y="4147872"/>
            <a:ext cx="1906500" cy="5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18" hasCustomPrompt="1"/>
          </p:nvPr>
        </p:nvSpPr>
        <p:spPr>
          <a:xfrm>
            <a:off x="2023007" y="3992813"/>
            <a:ext cx="1573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sources">
  <p:cSld name="CUSTOM_25_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body" idx="1"/>
          </p:nvPr>
        </p:nvSpPr>
        <p:spPr>
          <a:xfrm>
            <a:off x="642050" y="1277550"/>
            <a:ext cx="5308200" cy="14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ctrTitle"/>
          </p:nvPr>
        </p:nvSpPr>
        <p:spPr>
          <a:xfrm rot="5400000">
            <a:off x="6923109" y="1407498"/>
            <a:ext cx="24498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subTitle" idx="2"/>
          </p:nvPr>
        </p:nvSpPr>
        <p:spPr>
          <a:xfrm>
            <a:off x="642050" y="540000"/>
            <a:ext cx="4655400" cy="96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CUSTOM_13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672375" y="1432475"/>
            <a:ext cx="3498000" cy="8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ubTitle" idx="1"/>
          </p:nvPr>
        </p:nvSpPr>
        <p:spPr>
          <a:xfrm flipH="1">
            <a:off x="1667175" y="2154225"/>
            <a:ext cx="2503200" cy="117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434343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 1">
  <p:cSld name="CUSTOM_27_1_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ctrTitle"/>
          </p:nvPr>
        </p:nvSpPr>
        <p:spPr>
          <a:xfrm>
            <a:off x="631875" y="842025"/>
            <a:ext cx="287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1"/>
          </p:nvPr>
        </p:nvSpPr>
        <p:spPr>
          <a:xfrm>
            <a:off x="631884" y="1410841"/>
            <a:ext cx="2480700" cy="5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ctrTitle" idx="2"/>
          </p:nvPr>
        </p:nvSpPr>
        <p:spPr>
          <a:xfrm>
            <a:off x="4213664" y="842025"/>
            <a:ext cx="26979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3"/>
          </p:nvPr>
        </p:nvSpPr>
        <p:spPr>
          <a:xfrm>
            <a:off x="4213664" y="1410841"/>
            <a:ext cx="2586000" cy="7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ctrTitle" idx="4"/>
          </p:nvPr>
        </p:nvSpPr>
        <p:spPr>
          <a:xfrm>
            <a:off x="631883" y="3331927"/>
            <a:ext cx="28713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5"/>
          </p:nvPr>
        </p:nvSpPr>
        <p:spPr>
          <a:xfrm>
            <a:off x="631884" y="3914208"/>
            <a:ext cx="24807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ctrTitle" idx="6"/>
          </p:nvPr>
        </p:nvSpPr>
        <p:spPr>
          <a:xfrm rot="5400000">
            <a:off x="6685437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ctrTitle" idx="7"/>
          </p:nvPr>
        </p:nvSpPr>
        <p:spPr>
          <a:xfrm>
            <a:off x="4213664" y="3331934"/>
            <a:ext cx="25860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8"/>
          </p:nvPr>
        </p:nvSpPr>
        <p:spPr>
          <a:xfrm>
            <a:off x="4213664" y="3914208"/>
            <a:ext cx="2586000" cy="7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1">
  <p:cSld name="CUSTOM_27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ctrTitle"/>
          </p:nvPr>
        </p:nvSpPr>
        <p:spPr>
          <a:xfrm>
            <a:off x="4921575" y="2993035"/>
            <a:ext cx="18282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ubTitle" idx="1"/>
          </p:nvPr>
        </p:nvSpPr>
        <p:spPr>
          <a:xfrm>
            <a:off x="4921575" y="3553810"/>
            <a:ext cx="15222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ctrTitle" idx="2"/>
          </p:nvPr>
        </p:nvSpPr>
        <p:spPr>
          <a:xfrm>
            <a:off x="906139" y="2993035"/>
            <a:ext cx="18282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ubTitle" idx="3"/>
          </p:nvPr>
        </p:nvSpPr>
        <p:spPr>
          <a:xfrm>
            <a:off x="906139" y="3553810"/>
            <a:ext cx="15222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ctrTitle" idx="4"/>
          </p:nvPr>
        </p:nvSpPr>
        <p:spPr>
          <a:xfrm rot="5400000">
            <a:off x="6685437" y="1646270"/>
            <a:ext cx="2913300" cy="48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ctrTitle" idx="5"/>
          </p:nvPr>
        </p:nvSpPr>
        <p:spPr>
          <a:xfrm>
            <a:off x="2928557" y="2993035"/>
            <a:ext cx="1798800" cy="644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None/>
              <a:defRPr sz="1800"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ubTitle" idx="6"/>
          </p:nvPr>
        </p:nvSpPr>
        <p:spPr>
          <a:xfrm>
            <a:off x="2928550" y="3553810"/>
            <a:ext cx="14763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CUSTOM_14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ctrTitle"/>
          </p:nvPr>
        </p:nvSpPr>
        <p:spPr>
          <a:xfrm>
            <a:off x="5432000" y="710675"/>
            <a:ext cx="2888100" cy="20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subTitle" idx="1"/>
          </p:nvPr>
        </p:nvSpPr>
        <p:spPr>
          <a:xfrm>
            <a:off x="5363550" y="2724625"/>
            <a:ext cx="29565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8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>
            <a:spLocks noGrp="1"/>
          </p:cNvSpPr>
          <p:nvPr>
            <p:ph type="subTitle" idx="1"/>
          </p:nvPr>
        </p:nvSpPr>
        <p:spPr>
          <a:xfrm>
            <a:off x="915175" y="3380775"/>
            <a:ext cx="3960600" cy="63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ubTitle" idx="2"/>
          </p:nvPr>
        </p:nvSpPr>
        <p:spPr>
          <a:xfrm>
            <a:off x="915175" y="4004575"/>
            <a:ext cx="1821000" cy="21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3">
  <p:cSld name="CUSTOM_16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subTitle" idx="1"/>
          </p:nvPr>
        </p:nvSpPr>
        <p:spPr>
          <a:xfrm>
            <a:off x="2117847" y="3380460"/>
            <a:ext cx="2951400" cy="2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ctrTitle"/>
          </p:nvPr>
        </p:nvSpPr>
        <p:spPr>
          <a:xfrm rot="-5400000">
            <a:off x="-343101" y="1759150"/>
            <a:ext cx="2888100" cy="89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4">
  <p:cSld name="CUSTOM_16_1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subTitle" idx="1"/>
          </p:nvPr>
        </p:nvSpPr>
        <p:spPr>
          <a:xfrm flipH="1">
            <a:off x="4189625" y="3380460"/>
            <a:ext cx="2951400" cy="2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ctrTitle"/>
          </p:nvPr>
        </p:nvSpPr>
        <p:spPr>
          <a:xfrm rot="5400000">
            <a:off x="6612409" y="1752564"/>
            <a:ext cx="2888100" cy="89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ivvic"/>
              <a:buNone/>
              <a:defRPr sz="2800" b="1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 panose="00000500000000000000"/>
              <a:buChar char="●"/>
              <a:defRPr sz="1200">
                <a:solidFill>
                  <a:schemeClr val="dk1"/>
                </a:solidFill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 panose="00000500000000000000"/>
              <a:buChar char="○"/>
              <a:defRPr sz="1200">
                <a:solidFill>
                  <a:schemeClr val="dk1"/>
                </a:solidFill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 panose="00000500000000000000"/>
              <a:buChar char="■"/>
              <a:defRPr sz="1200">
                <a:solidFill>
                  <a:schemeClr val="dk1"/>
                </a:solidFill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 panose="00000500000000000000"/>
              <a:buChar char="●"/>
              <a:defRPr sz="1200">
                <a:solidFill>
                  <a:schemeClr val="dk1"/>
                </a:solidFill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 panose="00000500000000000000"/>
              <a:buChar char="○"/>
              <a:defRPr sz="1200">
                <a:solidFill>
                  <a:schemeClr val="dk1"/>
                </a:solidFill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 panose="00000500000000000000"/>
              <a:buChar char="■"/>
              <a:defRPr sz="1200">
                <a:solidFill>
                  <a:schemeClr val="dk1"/>
                </a:solidFill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 panose="00000500000000000000"/>
              <a:buChar char="●"/>
              <a:defRPr sz="1200">
                <a:solidFill>
                  <a:schemeClr val="dk1"/>
                </a:solidFill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tamaran Light" panose="00000500000000000000"/>
              <a:buChar char="○"/>
              <a:defRPr sz="1200">
                <a:solidFill>
                  <a:schemeClr val="dk1"/>
                </a:solidFill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Catamaran Light" panose="00000500000000000000"/>
              <a:buChar char="■"/>
              <a:defRPr sz="1200">
                <a:solidFill>
                  <a:schemeClr val="dk1"/>
                </a:solidFill>
                <a:latin typeface="Catamaran Light" panose="00000500000000000000"/>
                <a:ea typeface="Catamaran Light" panose="00000500000000000000"/>
                <a:cs typeface="Catamaran Light" panose="00000500000000000000"/>
                <a:sym typeface="Catamaran Light" panose="00000500000000000000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南科大环境学院LOGO\ppt模板\封面封底.png封面封底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13749" y="-39485"/>
            <a:ext cx="9205876" cy="51829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93595" y="2405380"/>
            <a:ext cx="650494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bg1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标题：请在此输入</a:t>
            </a:r>
          </a:p>
        </p:txBody>
      </p:sp>
      <p:pic>
        <p:nvPicPr>
          <p:cNvPr id="5" name="图片 4" descr="C:\Users\Administrator\Desktop\南科大环境学院LOGO\ppt模板\LOGO02.pngLOGO0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445385" y="4073525"/>
            <a:ext cx="4109085" cy="523875"/>
          </a:xfrm>
          <a:prstGeom prst="rect">
            <a:avLst/>
          </a:prstGeom>
        </p:spPr>
      </p:pic>
      <p:pic>
        <p:nvPicPr>
          <p:cNvPr id="3" name="图片 2" descr="C:\Users\Administrator\Desktop\南科大环境学院LOGO\ppt模板\LOGO.pngLOGO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165350" y="950595"/>
            <a:ext cx="4735195" cy="1167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9" advTm="10000">
        <p:fade/>
      </p:transition>
    </mc:Choice>
    <mc:Fallback xmlns="">
      <p:transition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内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20" y="391160"/>
            <a:ext cx="76200" cy="383540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549910" y="890270"/>
            <a:ext cx="802513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12800" y="319405"/>
            <a:ext cx="650494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标题：请在此输入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9" advTm="10000">
        <p:fade/>
      </p:transition>
    </mc:Choice>
    <mc:Fallback xmlns="">
      <p:transition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南科大环境学院LOGO\ppt模板\封底.png封底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53" y="0"/>
            <a:ext cx="9142730" cy="5144135"/>
          </a:xfrm>
          <a:prstGeom prst="rect">
            <a:avLst/>
          </a:prstGeom>
        </p:spPr>
      </p:pic>
      <p:pic>
        <p:nvPicPr>
          <p:cNvPr id="3" name="图片 0" descr="0731-南科大环境学院VIS转曲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2335" y="1769110"/>
            <a:ext cx="4366895" cy="1247775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gineering Project Proposal by Slidesgo">
  <a:themeElements>
    <a:clrScheme name="Simple Light">
      <a:dk1>
        <a:srgbClr val="434343"/>
      </a:dk1>
      <a:lt1>
        <a:srgbClr val="FFFFFF"/>
      </a:lt1>
      <a:dk2>
        <a:srgbClr val="595959"/>
      </a:dk2>
      <a:lt2>
        <a:srgbClr val="EEEEEE"/>
      </a:lt2>
      <a:accent1>
        <a:srgbClr val="908269"/>
      </a:accent1>
      <a:accent2>
        <a:srgbClr val="212121"/>
      </a:accent2>
      <a:accent3>
        <a:srgbClr val="CFC3AC"/>
      </a:accent3>
      <a:accent4>
        <a:srgbClr val="976E26"/>
      </a:accent4>
      <a:accent5>
        <a:srgbClr val="927D59"/>
      </a:accent5>
      <a:accent6>
        <a:srgbClr val="584F3E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</Words>
  <Application>Microsoft Office PowerPoint</Application>
  <PresentationFormat>全屏显示(16:9)</PresentationFormat>
  <Paragraphs>2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Catamaran Light</vt:lpstr>
      <vt:lpstr>Fira Sans Extra Condensed Medium</vt:lpstr>
      <vt:lpstr>思源黑体 CN Heavy</vt:lpstr>
      <vt:lpstr>微软雅黑</vt:lpstr>
      <vt:lpstr>Livvic</vt:lpstr>
      <vt:lpstr>Arial</vt:lpstr>
      <vt:lpstr>Engineering Project Proposal by Slidesgo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TITLE</dc:title>
  <dc:creator>meng</dc:creator>
  <cp:lastModifiedBy>meng</cp:lastModifiedBy>
  <cp:revision>36</cp:revision>
  <dcterms:created xsi:type="dcterms:W3CDTF">2020-06-03T02:39:00Z</dcterms:created>
  <dcterms:modified xsi:type="dcterms:W3CDTF">2020-09-01T06:41:16Z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